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0AA1D1F-8138-432A-A8CE-107FB823DB39}" type="datetimeFigureOut">
              <a:rPr lang="en-GB" smtClean="0"/>
              <a:pPr/>
              <a:t>23/03/2018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EF48734-9275-4FAC-9BC4-C177EC557A0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62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33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1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0AA1D1F-8138-432A-A8CE-107FB823DB39}" type="datetimeFigureOut">
              <a:rPr lang="en-GB" smtClean="0"/>
              <a:pPr/>
              <a:t>23/03/2018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EF48734-9275-4FAC-9BC4-C177EC557A0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61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24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19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04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09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5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4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1D1F-8138-432A-A8CE-107FB823DB39}" type="datetimeFigureOut">
              <a:rPr lang="en-GB" smtClean="0"/>
              <a:t>23/03/2018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48734-9275-4FAC-9BC4-C177EC557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85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0AA1D1F-8138-432A-A8CE-107FB823DB39}" type="datetimeFigureOut">
              <a:rPr lang="en-GB" smtClean="0"/>
              <a:pPr/>
              <a:t>23/03/2018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EF48734-9275-4FAC-9BC4-C177EC557A0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77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0110" y="564100"/>
            <a:ext cx="8651228" cy="56081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225252" y="3843358"/>
            <a:ext cx="870136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31774" y="1012251"/>
            <a:ext cx="6872605" cy="624338"/>
          </a:xfrm>
          <a:prstGeom prst="rect">
            <a:avLst/>
          </a:prstGeom>
          <a:noFill/>
        </p:spPr>
        <p:txBody>
          <a:bodyPr wrap="square" tIns="46800" rtlCol="0" anchor="t" anchorCtr="0">
            <a:spAutoFit/>
          </a:bodyPr>
          <a:lstStyle/>
          <a:p>
            <a:r>
              <a:rPr lang="en-GB" sz="3470" dirty="0" err="1">
                <a:latin typeface="Arial" panose="020B0604020202020204" pitchFamily="34" charset="0"/>
                <a:cs typeface="Arial" panose="020B0604020202020204" pitchFamily="34" charset="0"/>
              </a:rPr>
              <a:t>ertified</a:t>
            </a:r>
            <a:r>
              <a:rPr lang="en-GB" sz="3470" dirty="0">
                <a:latin typeface="Arial" panose="020B0604020202020204" pitchFamily="34" charset="0"/>
                <a:cs typeface="Arial" panose="020B0604020202020204" pitchFamily="34" charset="0"/>
              </a:rPr>
              <a:t> for use in Hong Kong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195" y="511361"/>
            <a:ext cx="90750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2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sz="10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92518" y="1578596"/>
            <a:ext cx="46557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9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經驗證可在香港使用</a:t>
            </a:r>
            <a:endParaRPr lang="en-GB" sz="39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14283" y="2348029"/>
            <a:ext cx="3888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370" dirty="0">
                <a:latin typeface="Arial" panose="020B0604020202020204" pitchFamily="34" charset="0"/>
                <a:cs typeface="Arial" panose="020B0604020202020204" pitchFamily="34" charset="0"/>
              </a:rPr>
              <a:t>Certificate No.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19497" y="2324463"/>
            <a:ext cx="261886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500" b="1" dirty="0">
                <a:latin typeface="MS Gothic" panose="020B0609070205080204" pitchFamily="49" charset="-128"/>
                <a:ea typeface="MS Gothic" panose="020B0609070205080204" pitchFamily="49" charset="-128"/>
                <a:cs typeface="Arial Unicode MS" panose="020B0604020202020204" pitchFamily="34" charset="-120"/>
              </a:rPr>
              <a:t>證書號碼</a:t>
            </a:r>
            <a:endParaRPr lang="en-GB" sz="4500" b="1" dirty="0">
              <a:latin typeface="MS Gothic" panose="020B0609070205080204" pitchFamily="49" charset="-128"/>
              <a:ea typeface="MS Gothic" panose="020B0609070205080204" pitchFamily="49" charset="-128"/>
              <a:cs typeface="Arial Unicode MS" panose="020B0604020202020204" pitchFamily="34" charset="-12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61965" y="3091487"/>
            <a:ext cx="45480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400">
                <a:latin typeface="Arial" panose="020B0604020202020204" pitchFamily="34" charset="0"/>
                <a:cs typeface="Arial" panose="020B0604020202020204" pitchFamily="34" charset="0"/>
              </a:rPr>
              <a:t>HK002YYXXXXX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259" y="3946056"/>
            <a:ext cx="4993837" cy="207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4C611B-9426-42F9-8BC4-3F0EA5F4B19A}" vid="{40ACFE97-2F61-4258-9080-532384EB07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752</TotalTime>
  <Words>24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Unicode MS</vt:lpstr>
      <vt:lpstr>微軟正黑體</vt:lpstr>
      <vt:lpstr>MS Gothic</vt:lpstr>
      <vt:lpstr>Arial</vt:lpstr>
      <vt:lpstr>Calibri</vt:lpstr>
      <vt:lpstr>Times New Roman</vt:lpstr>
      <vt:lpstr>Office Theme</vt:lpstr>
      <vt:lpstr>PowerPoint Presentation</vt:lpstr>
    </vt:vector>
  </TitlesOfParts>
  <Company>OFCA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 YUNG</dc:creator>
  <cp:lastModifiedBy>Gary MK Li  Intertek</cp:lastModifiedBy>
  <cp:revision>51</cp:revision>
  <cp:lastPrinted>2018-03-23T06:21:58Z</cp:lastPrinted>
  <dcterms:created xsi:type="dcterms:W3CDTF">2016-12-14T04:17:31Z</dcterms:created>
  <dcterms:modified xsi:type="dcterms:W3CDTF">2018-03-23T08:35:06Z</dcterms:modified>
</cp:coreProperties>
</file>